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698605" cy="882119"/>
          </a:xfrm>
        </p:spPr>
        <p:txBody>
          <a:bodyPr/>
          <a:lstStyle/>
          <a:p>
            <a:r>
              <a:rPr lang="ru-RU" dirty="0" smtClean="0"/>
              <a:t>МОУ ИРМО «</a:t>
            </a:r>
            <a:r>
              <a:rPr lang="ru-RU" dirty="0" err="1" smtClean="0"/>
              <a:t>Большеголоустненская</a:t>
            </a:r>
            <a:r>
              <a:rPr lang="ru-RU" dirty="0" smtClean="0"/>
              <a:t> ООШ»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268760"/>
            <a:ext cx="7175351" cy="3656697"/>
          </a:xfrm>
        </p:spPr>
        <p:txBody>
          <a:bodyPr/>
          <a:lstStyle/>
          <a:p>
            <a:r>
              <a:rPr lang="ru-RU" dirty="0" smtClean="0"/>
              <a:t>Международный день инвалидов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25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5085184"/>
            <a:ext cx="7694240" cy="1368152"/>
          </a:xfrm>
        </p:spPr>
        <p:txBody>
          <a:bodyPr/>
          <a:lstStyle/>
          <a:p>
            <a:pPr marL="0" indent="0">
              <a:buNone/>
            </a:pPr>
            <a:r>
              <a:rPr lang="ru-RU" sz="3200" b="0" dirty="0">
                <a:effectLst/>
              </a:rPr>
              <a:t>Классный час «Люди так не делятся» </a:t>
            </a:r>
            <a:endParaRPr lang="ru-RU" sz="3200" b="0" dirty="0"/>
          </a:p>
        </p:txBody>
      </p:sp>
      <p:pic>
        <p:nvPicPr>
          <p:cNvPr id="1026" name="Picture 2" descr="H:\ГОлоуст\Инвал\отчет\IMG-20171204-WA0006 (1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48072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84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>
                <a:effectLst/>
              </a:rPr>
              <a:t>Выставка творческих работ «Когда мои друзья со мной» </a:t>
            </a:r>
            <a:endParaRPr lang="ru-RU" sz="3200" dirty="0"/>
          </a:p>
        </p:txBody>
      </p:sp>
      <p:pic>
        <p:nvPicPr>
          <p:cNvPr id="2050" name="Picture 2" descr="C:\Users\bg_pk_6\Downloads\IMG-20171204-WA000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339"/>
            <a:ext cx="5616624" cy="421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31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5157192"/>
            <a:ext cx="7406208" cy="100811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effectLst/>
              </a:rPr>
              <a:t>Спортивное мероприятие «Я, ты, он, она – вместе дружная семья» </a:t>
            </a:r>
            <a:endParaRPr lang="ru-RU" sz="2800" dirty="0"/>
          </a:p>
        </p:txBody>
      </p:sp>
      <p:pic>
        <p:nvPicPr>
          <p:cNvPr id="3074" name="Picture 2" descr="H:\ГОлоуст\Инвал\отчет\IMG-20171204-WA000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48680"/>
            <a:ext cx="5976664" cy="448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94284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42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Международный день инвалидов </vt:lpstr>
      <vt:lpstr>Классный час «Люди так не делятся» </vt:lpstr>
      <vt:lpstr>Выставка творческих работ «Когда мои друзья со мной» </vt:lpstr>
      <vt:lpstr>Спортивное мероприятие «Я, ты, он, она – вместе дружная семья»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день инвалидов </dc:title>
  <dc:creator>bg_pk_6</dc:creator>
  <cp:lastModifiedBy>bg_pk_6</cp:lastModifiedBy>
  <cp:revision>1</cp:revision>
  <dcterms:created xsi:type="dcterms:W3CDTF">2017-12-04T08:08:11Z</dcterms:created>
  <dcterms:modified xsi:type="dcterms:W3CDTF">2017-12-04T08:15:12Z</dcterms:modified>
</cp:coreProperties>
</file>